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5"/>
  </p:notesMasterIdLst>
  <p:sldIdLst>
    <p:sldId id="256" r:id="rId2"/>
    <p:sldId id="258" r:id="rId3"/>
    <p:sldId id="259" r:id="rId4"/>
    <p:sldId id="257" r:id="rId5"/>
    <p:sldId id="261" r:id="rId6"/>
    <p:sldId id="262" r:id="rId7"/>
    <p:sldId id="260" r:id="rId8"/>
    <p:sldId id="263" r:id="rId9"/>
    <p:sldId id="264" r:id="rId10"/>
    <p:sldId id="268" r:id="rId11"/>
    <p:sldId id="265" r:id="rId12"/>
    <p:sldId id="266" r:id="rId13"/>
    <p:sldId id="267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Untitled Section" id="{F7CD78CD-AE73-4915-8AAD-48882B0365E3}">
          <p14:sldIdLst>
            <p14:sldId id="256"/>
            <p14:sldId id="258"/>
            <p14:sldId id="259"/>
            <p14:sldId id="257"/>
            <p14:sldId id="261"/>
            <p14:sldId id="262"/>
            <p14:sldId id="260"/>
            <p14:sldId id="263"/>
            <p14:sldId id="264"/>
            <p14:sldId id="268"/>
            <p14:sldId id="265"/>
            <p14:sldId id="266"/>
            <p14:sldId id="267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AD0BB"/>
    <a:srgbClr val="95B796"/>
    <a:srgbClr val="92BAB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014" autoAdjust="0"/>
    <p:restoredTop sz="94660"/>
  </p:normalViewPr>
  <p:slideViewPr>
    <p:cSldViewPr snapToGrid="0">
      <p:cViewPr varScale="1">
        <p:scale>
          <a:sx n="99" d="100"/>
          <a:sy n="99" d="100"/>
        </p:scale>
        <p:origin x="102" y="2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4A5A788-6F85-49D1-A300-FC8DB7D1A189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ABA962-CC58-4611-8312-5C1EAEC9D4C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35819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8ABA962-CC58-4611-8312-5C1EAEC9D4CA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441626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A7E74D-F968-8D2A-65A3-783CD6B7C40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3503793-446A-823B-0226-61AA4BB0BAB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A6F3620-A8A5-43AF-9D83-25D4122E40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72EC49-8EEA-F475-ED0A-C5562E79DB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BDBFD95-A781-F096-3198-BE1BB7FDF5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489117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37272D-B3E1-0F73-9A62-29528192B0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F747AD4-FD06-D815-0AC0-0A3E98B9FB3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8B657DA-E69F-3764-5EF2-5E09C01FD7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0F3C2D8-8101-07AB-7489-4CACC32E29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18C810-147C-2EFC-B1E7-3558FEDB4B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62928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DCBEAAC-3951-3D50-BD49-B73E5F5348F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4FF4206-B1EE-B9CC-F1DC-877CC63985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D91BB50-93AE-A76D-0F86-488FFC72AA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2122DC-D734-9816-E6AB-30F2770D24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8A08236-7631-7526-EEA5-FC16DFADFC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479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2906C0-405C-202E-316B-9C6B3443AA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66537EE-004F-109C-DECC-F592BAEABCC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1770591-DD1E-A18B-3E8B-1B127F4475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897078-2F94-19B9-26CB-01E56EA532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D24BC9-8D69-73A8-AC32-A14B1AC1EA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674460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3CF2F9-67AE-9443-F3E9-7A254BF541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ADF279D-A28D-CADC-8AC8-44241808D9B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38AE56-03C0-E2D6-B25C-DBAF2F7BA89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9C8C53A-B351-8E80-59E5-3443D988C4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7596050-931E-79F0-1850-BDE247D5DA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707371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E1BDFC-DA8E-2058-C33A-1D114B7B2C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867874-AF26-E19D-6B14-B5A3D6FA148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FD02BE00-5BCB-D59C-7142-6A3B2270C40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8A19041-E4A4-8521-96C4-3E31CC7A4F2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9B0DCB-5A57-2E23-EB45-FF38DECCB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F5900F8-90FA-D405-CC19-444E5ED07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42690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329E26A-F388-FE63-7E97-487257E607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78AEB7C-5AB4-CC82-ED6D-2F528CD3EEC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6138FAD-C167-EBCD-B0D4-10132CDA17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CCB7E49-4218-8E41-5157-0865F85D354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5D8D747-237E-47ED-95F4-4EF0673F5A3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411A41F-4479-BD03-11D7-DF59CB512B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FEA44B-C8B3-AB7A-C40F-D0E5CC7608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4D1E6DD2-D734-F6B5-78CD-7509E695D84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02487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573A67C-3587-4BEA-79CC-A3EEBE63384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E28CA455-1FC3-0271-ED77-8BA34F9048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0CBC1CEA-07D3-D85B-556D-4206BEB2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9E94B3-5EF5-F33B-D727-DC8258F472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18879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678119-2D47-A074-CA5A-049468EC29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B15E7AE-CD86-AFEF-861F-2A657F7C9B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CB26CCB-7BB4-C3D7-CEE8-555A8EBB05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39104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C7662B0-A99C-CC91-22F6-44B906433F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8137F7-41AD-E6B0-590D-D387A8A01E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7CD7AAA-2F18-5ED7-B44B-180FC59DBF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E0AE2B3-67DE-D347-DCBB-94C5C49E2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BB2C991-1025-B935-5774-AE0BE8E10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5F39C18-9FBE-6A61-A7C8-8A810A3DCB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431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15AA7C-3697-A1A5-AF29-C816127D3AC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2470A4B-DC1F-4C6C-4336-B0C995F1AB3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B8AA9A6-BA95-4D65-4005-9F3D6E33036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4A2A777-2DA0-49CC-3BD2-44DB795C6D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01B3977-06AE-AF58-E625-1185D427C0F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6C6B1C-CAE0-135C-FC17-89AC9CB31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133047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0AD8D5-778C-759B-4A61-6140EC1B979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B865D53-152A-A493-054B-96CA8718FE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DACED42-7050-CD72-FF10-3188E1A0EC6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104E8A2-886C-4023-98C2-B68ADD9EEEC2}" type="datetimeFigureOut">
              <a:rPr lang="en-US" smtClean="0"/>
              <a:t>8/21/2024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CF41A-679F-BF96-2488-D20BCF3B25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2AB3F90-B5E0-5B76-3EB2-C58210CD8C0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2B35A7D-83BD-4E5F-8C0B-5E735ABB86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155147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jp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.jpg"/><Relationship Id="rId4" Type="http://schemas.openxmlformats.org/officeDocument/2006/relationships/image" Target="../media/image8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.jp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.jp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BAD0B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7E2491-C37D-6C80-CC1C-44F56A8F9A0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8804" y="315529"/>
            <a:ext cx="2977415" cy="3194434"/>
          </a:xfrm>
        </p:spPr>
        <p:txBody>
          <a:bodyPr/>
          <a:lstStyle/>
          <a:p>
            <a:br>
              <a:rPr lang="en-US" dirty="0"/>
            </a:br>
            <a:endParaRPr lang="en-US" dirty="0"/>
          </a:p>
        </p:txBody>
      </p:sp>
      <p:pic>
        <p:nvPicPr>
          <p:cNvPr id="6" name="Picture 5" descr="A road leading to a tree&#10;&#10;Description automatically generated">
            <a:extLst>
              <a:ext uri="{FF2B5EF4-FFF2-40B4-BE49-F238E27FC236}">
                <a16:creationId xmlns:a16="http://schemas.microsoft.com/office/drawing/2014/main" id="{115B7BA4-2D3A-D509-496B-D01831897FF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91"/>
          <a:stretch/>
        </p:blipFill>
        <p:spPr>
          <a:xfrm>
            <a:off x="6309290" y="3602038"/>
            <a:ext cx="5537537" cy="3040380"/>
          </a:xfrm>
          <a:prstGeom prst="rect">
            <a:avLst/>
          </a:prstGeom>
        </p:spPr>
      </p:pic>
      <p:pic>
        <p:nvPicPr>
          <p:cNvPr id="8" name="Picture 7" descr="A sign on the side of a road&#10;&#10;Description automatically generated">
            <a:extLst>
              <a:ext uri="{FF2B5EF4-FFF2-40B4-BE49-F238E27FC236}">
                <a16:creationId xmlns:a16="http://schemas.microsoft.com/office/drawing/2014/main" id="{560E54E8-6E0A-9079-6CDD-44A4306DCF3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98136" y="315529"/>
            <a:ext cx="5535060" cy="3113471"/>
          </a:xfrm>
          <a:prstGeom prst="rect">
            <a:avLst/>
          </a:prstGeom>
        </p:spPr>
      </p:pic>
      <p:pic>
        <p:nvPicPr>
          <p:cNvPr id="12" name="Picture 11" descr="A white building with a corner intersection&#10;&#10;Description automatically generated">
            <a:extLst>
              <a:ext uri="{FF2B5EF4-FFF2-40B4-BE49-F238E27FC236}">
                <a16:creationId xmlns:a16="http://schemas.microsoft.com/office/drawing/2014/main" id="{5A694CDA-74DF-AA09-7381-5DF547BA41C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334" r="3462"/>
          <a:stretch/>
        </p:blipFill>
        <p:spPr>
          <a:xfrm>
            <a:off x="458804" y="3602038"/>
            <a:ext cx="5637196" cy="304038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8C413515-44C4-EB1B-B0DA-8E975201D6E0}"/>
              </a:ext>
            </a:extLst>
          </p:cNvPr>
          <p:cNvSpPr txBox="1"/>
          <p:nvPr/>
        </p:nvSpPr>
        <p:spPr>
          <a:xfrm>
            <a:off x="458803" y="490888"/>
            <a:ext cx="5297103" cy="3077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Pacific Knolls</a:t>
            </a:r>
          </a:p>
          <a:p>
            <a:r>
              <a:rPr lang="en-US" sz="3200" dirty="0">
                <a:latin typeface="Verdana" panose="020B0604030504040204" pitchFamily="34" charset="0"/>
                <a:ea typeface="Verdana" panose="020B0604030504040204" pitchFamily="34" charset="0"/>
              </a:rPr>
              <a:t>7621 Healdsburg Ave.</a:t>
            </a:r>
          </a:p>
          <a:p>
            <a:endParaRPr lang="en-US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The site from east on Healdsburg Ave.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West from corner with Murphy Ave.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Murphy Ave. existing driveway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Katherine Austin, AIA, Architect</a:t>
            </a:r>
          </a:p>
          <a:p>
            <a:r>
              <a:rPr lang="en-US" sz="1600" dirty="0">
                <a:latin typeface="Verdana" panose="020B0604030504040204" pitchFamily="34" charset="0"/>
                <a:ea typeface="Verdana" panose="020B0604030504040204" pitchFamily="34" charset="0"/>
              </a:rPr>
              <a:t>Pacific Realty Development LLC</a:t>
            </a:r>
          </a:p>
          <a:p>
            <a:endParaRPr lang="en-US" sz="1600" dirty="0">
              <a:latin typeface="Verdana" panose="020B0604030504040204" pitchFamily="34" charset="0"/>
              <a:ea typeface="Verdana" panose="020B0604030504040204" pitchFamily="34" charset="0"/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9BC5A0AD-F041-1AE8-28CD-F0A8183A25B6}"/>
              </a:ext>
            </a:extLst>
          </p:cNvPr>
          <p:cNvSpPr txBox="1"/>
          <p:nvPr/>
        </p:nvSpPr>
        <p:spPr>
          <a:xfrm>
            <a:off x="10637822" y="309259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1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B9F1DE79-E230-E77E-FF90-23F4A502E790}"/>
              </a:ext>
            </a:extLst>
          </p:cNvPr>
          <p:cNvSpPr txBox="1"/>
          <p:nvPr/>
        </p:nvSpPr>
        <p:spPr>
          <a:xfrm>
            <a:off x="5608729" y="6273086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2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CBCAAC3A-DBAC-273B-D96E-8564192B9F3B}"/>
              </a:ext>
            </a:extLst>
          </p:cNvPr>
          <p:cNvSpPr txBox="1"/>
          <p:nvPr/>
        </p:nvSpPr>
        <p:spPr>
          <a:xfrm>
            <a:off x="11334939" y="6357805"/>
            <a:ext cx="3080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50921700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house&#10;&#10;Description automatically generated">
            <a:extLst>
              <a:ext uri="{FF2B5EF4-FFF2-40B4-BE49-F238E27FC236}">
                <a16:creationId xmlns:a16="http://schemas.microsoft.com/office/drawing/2014/main" id="{1157443E-C359-27DD-C520-1AD088C1A4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8" y="0"/>
            <a:ext cx="1068068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3433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house&#10;&#10;Description automatically generated">
            <a:extLst>
              <a:ext uri="{FF2B5EF4-FFF2-40B4-BE49-F238E27FC236}">
                <a16:creationId xmlns:a16="http://schemas.microsoft.com/office/drawing/2014/main" id="{C50FA5BA-40AB-06EA-4B75-6CA54D01252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86" y="0"/>
            <a:ext cx="1106262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860495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llage of a house&#10;&#10;Description automatically generated">
            <a:extLst>
              <a:ext uri="{FF2B5EF4-FFF2-40B4-BE49-F238E27FC236}">
                <a16:creationId xmlns:a16="http://schemas.microsoft.com/office/drawing/2014/main" id="{10BF8AFB-3A45-6B7D-4249-EDF9D01FB14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2300" y="0"/>
            <a:ext cx="106874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1354440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and a parking lot&#10;&#10;Description automatically generated">
            <a:extLst>
              <a:ext uri="{FF2B5EF4-FFF2-40B4-BE49-F238E27FC236}">
                <a16:creationId xmlns:a16="http://schemas.microsoft.com/office/drawing/2014/main" id="{74E26613-ECF5-2B89-3404-4D1F3C412E7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0000"/>
          <a:stretch/>
        </p:blipFill>
        <p:spPr>
          <a:xfrm>
            <a:off x="3257796" y="0"/>
            <a:ext cx="8934204" cy="3429000"/>
          </a:xfrm>
          <a:prstGeom prst="rect">
            <a:avLst/>
          </a:prstGeom>
        </p:spPr>
      </p:pic>
      <p:pic>
        <p:nvPicPr>
          <p:cNvPr id="5" name="Picture 4" descr="A house with trees and cars&#10;&#10;Description automatically generated">
            <a:extLst>
              <a:ext uri="{FF2B5EF4-FFF2-40B4-BE49-F238E27FC236}">
                <a16:creationId xmlns:a16="http://schemas.microsoft.com/office/drawing/2014/main" id="{BEA24D75-5739-A8F6-529D-BA7CF7510ED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0000"/>
          <a:stretch/>
        </p:blipFill>
        <p:spPr>
          <a:xfrm>
            <a:off x="117383" y="3483322"/>
            <a:ext cx="7315512" cy="3210991"/>
          </a:xfrm>
          <a:prstGeom prst="rect">
            <a:avLst/>
          </a:prstGeom>
        </p:spPr>
      </p:pic>
      <p:pic>
        <p:nvPicPr>
          <p:cNvPr id="7" name="Picture 6" descr="A collage of a building&#10;&#10;Description automatically generated">
            <a:extLst>
              <a:ext uri="{FF2B5EF4-FFF2-40B4-BE49-F238E27FC236}">
                <a16:creationId xmlns:a16="http://schemas.microsoft.com/office/drawing/2014/main" id="{089BB948-9B3B-D7D4-4576-0CA0B6DD972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720" t="50000" r="8809" b="3251"/>
          <a:stretch/>
        </p:blipFill>
        <p:spPr>
          <a:xfrm>
            <a:off x="7553834" y="3580412"/>
            <a:ext cx="4215672" cy="2956189"/>
          </a:xfrm>
          <a:prstGeom prst="rect">
            <a:avLst/>
          </a:prstGeom>
        </p:spPr>
      </p:pic>
      <p:pic>
        <p:nvPicPr>
          <p:cNvPr id="11" name="Picture 10" descr="A map of a building&#10;&#10;Description automatically generated">
            <a:extLst>
              <a:ext uri="{FF2B5EF4-FFF2-40B4-BE49-F238E27FC236}">
                <a16:creationId xmlns:a16="http://schemas.microsoft.com/office/drawing/2014/main" id="{7C8F475E-67D4-15DE-330E-115C1895CEB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35" t="9824" r="6134" b="7603"/>
          <a:stretch/>
        </p:blipFill>
        <p:spPr>
          <a:xfrm>
            <a:off x="117382" y="163687"/>
            <a:ext cx="3669117" cy="2977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134302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building&#10;&#10;Description automatically generated">
            <a:extLst>
              <a:ext uri="{FF2B5EF4-FFF2-40B4-BE49-F238E27FC236}">
                <a16:creationId xmlns:a16="http://schemas.microsoft.com/office/drawing/2014/main" id="{D78FA0A3-670B-C829-C4EC-657C7B6A3C5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47" t="7886"/>
          <a:stretch/>
        </p:blipFill>
        <p:spPr>
          <a:xfrm>
            <a:off x="181068" y="53850"/>
            <a:ext cx="7628733" cy="6317174"/>
          </a:xfrm>
          <a:prstGeom prst="rect">
            <a:avLst/>
          </a:prstGeom>
        </p:spPr>
      </p:pic>
      <p:pic>
        <p:nvPicPr>
          <p:cNvPr id="6" name="Picture 5" descr="A map of a city&#10;&#10;Description automatically generated">
            <a:extLst>
              <a:ext uri="{FF2B5EF4-FFF2-40B4-BE49-F238E27FC236}">
                <a16:creationId xmlns:a16="http://schemas.microsoft.com/office/drawing/2014/main" id="{B02EDA85-C445-A630-3B2D-2F04D41AD08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386" r="9695" b="53696"/>
          <a:stretch/>
        </p:blipFill>
        <p:spPr>
          <a:xfrm>
            <a:off x="7378574" y="426051"/>
            <a:ext cx="4469396" cy="286427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B522F39-5924-3E02-9D4C-1DFBEE33DFF8}"/>
              </a:ext>
            </a:extLst>
          </p:cNvPr>
          <p:cNvSpPr txBox="1"/>
          <p:nvPr/>
        </p:nvSpPr>
        <p:spPr>
          <a:xfrm>
            <a:off x="7809801" y="3662525"/>
            <a:ext cx="4110273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To the left is the proposed revised version with the entry driveway on the east per the traffic study recommendation. </a:t>
            </a:r>
          </a:p>
          <a:p>
            <a:endParaRPr lang="en-US" dirty="0"/>
          </a:p>
          <a:p>
            <a:r>
              <a:rPr lang="en-US" dirty="0"/>
              <a:t>To the right was the originally proposed plan with the driveway on the west as recommended by the previous planning director Kari </a:t>
            </a:r>
            <a:r>
              <a:rPr lang="en-US" dirty="0" err="1"/>
              <a:t>Svanstrom</a:t>
            </a:r>
            <a:r>
              <a:rPr lang="en-US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5672523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map of a housing complex&#10;&#10;Description automatically generated with medium confidence">
            <a:extLst>
              <a:ext uri="{FF2B5EF4-FFF2-40B4-BE49-F238E27FC236}">
                <a16:creationId xmlns:a16="http://schemas.microsoft.com/office/drawing/2014/main" id="{09BB60E6-E435-0841-D027-28DCA6BA3E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4" t="3697" r="2141" b="6139"/>
          <a:stretch/>
        </p:blipFill>
        <p:spPr>
          <a:xfrm>
            <a:off x="244444" y="0"/>
            <a:ext cx="11908621" cy="6858000"/>
          </a:xfrm>
          <a:prstGeom prst="rect">
            <a:avLst/>
          </a:prstGeom>
        </p:spPr>
      </p:pic>
      <p:pic>
        <p:nvPicPr>
          <p:cNvPr id="6" name="Picture 5" descr="A stone wall with a statue and a bench&#10;&#10;Description automatically generated">
            <a:extLst>
              <a:ext uri="{FF2B5EF4-FFF2-40B4-BE49-F238E27FC236}">
                <a16:creationId xmlns:a16="http://schemas.microsoft.com/office/drawing/2014/main" id="{FF154501-5C91-E79F-12C7-27785B820CAD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0079"/>
          <a:stretch/>
        </p:blipFill>
        <p:spPr>
          <a:xfrm>
            <a:off x="2435191" y="1259687"/>
            <a:ext cx="3378467" cy="15797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025625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collage of a building&#10;&#10;Description automatically generated">
            <a:extLst>
              <a:ext uri="{FF2B5EF4-FFF2-40B4-BE49-F238E27FC236}">
                <a16:creationId xmlns:a16="http://schemas.microsoft.com/office/drawing/2014/main" id="{4E6FB427-99AE-5C76-7255-6769C65A4C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4929" y="0"/>
            <a:ext cx="824214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2409504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uilding with trees and a parking lot&#10;&#10;Description automatically generated">
            <a:extLst>
              <a:ext uri="{FF2B5EF4-FFF2-40B4-BE49-F238E27FC236}">
                <a16:creationId xmlns:a16="http://schemas.microsoft.com/office/drawing/2014/main" id="{E25FCC7D-B1F1-D523-6C5C-CA5AC88F6E8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8898" y="0"/>
            <a:ext cx="8934204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193528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C3019CA4-BEF0-3086-4D9D-563213DD7A1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762" y="0"/>
            <a:ext cx="5691372" cy="6858000"/>
          </a:xfrm>
          <a:prstGeom prst="rect">
            <a:avLst/>
          </a:prstGeom>
        </p:spPr>
      </p:pic>
      <p:pic>
        <p:nvPicPr>
          <p:cNvPr id="7" name="Picture 6" descr="A blueprint of a house&#10;&#10;Description automatically generated">
            <a:extLst>
              <a:ext uri="{FF2B5EF4-FFF2-40B4-BE49-F238E27FC236}">
                <a16:creationId xmlns:a16="http://schemas.microsoft.com/office/drawing/2014/main" id="{686670E3-2CCB-BBB8-4B83-B9E4FB307A8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531"/>
          <a:stretch/>
        </p:blipFill>
        <p:spPr>
          <a:xfrm>
            <a:off x="5829323" y="1108989"/>
            <a:ext cx="2978269" cy="5441195"/>
          </a:xfrm>
          <a:prstGeom prst="rect">
            <a:avLst/>
          </a:prstGeom>
        </p:spPr>
      </p:pic>
      <p:pic>
        <p:nvPicPr>
          <p:cNvPr id="9" name="Picture 8" descr="A floor plan of a house&#10;&#10;Description automatically generated">
            <a:extLst>
              <a:ext uri="{FF2B5EF4-FFF2-40B4-BE49-F238E27FC236}">
                <a16:creationId xmlns:a16="http://schemas.microsoft.com/office/drawing/2014/main" id="{3C220A44-90BF-8149-B22E-88288981AAE6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284"/>
          <a:stretch/>
        </p:blipFill>
        <p:spPr>
          <a:xfrm>
            <a:off x="8836781" y="647624"/>
            <a:ext cx="3133929" cy="5305029"/>
          </a:xfrm>
          <a:prstGeom prst="rect">
            <a:avLst/>
          </a:prstGeom>
        </p:spPr>
      </p:pic>
      <p:sp>
        <p:nvSpPr>
          <p:cNvPr id="10" name="TextBox 9">
            <a:extLst>
              <a:ext uri="{FF2B5EF4-FFF2-40B4-BE49-F238E27FC236}">
                <a16:creationId xmlns:a16="http://schemas.microsoft.com/office/drawing/2014/main" id="{66330761-0B63-7B77-D8E3-BDFBB31C2329}"/>
              </a:ext>
            </a:extLst>
          </p:cNvPr>
          <p:cNvSpPr txBox="1"/>
          <p:nvPr/>
        </p:nvSpPr>
        <p:spPr>
          <a:xfrm>
            <a:off x="5975287" y="153909"/>
            <a:ext cx="584853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Upper Floor Units 740 SF         Lower Floor Units 590 SF</a:t>
            </a:r>
          </a:p>
          <a:p>
            <a:r>
              <a:rPr lang="en-US" dirty="0"/>
              <a:t>Patio 104 SF                                    Porch 143 SF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AAC688A5-9849-AE0B-746E-B172898740C2}"/>
              </a:ext>
            </a:extLst>
          </p:cNvPr>
          <p:cNvSpPr txBox="1"/>
          <p:nvPr/>
        </p:nvSpPr>
        <p:spPr>
          <a:xfrm>
            <a:off x="8899556" y="1747319"/>
            <a:ext cx="632353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/>
              <a:t>Porch</a:t>
            </a:r>
          </a:p>
        </p:txBody>
      </p:sp>
    </p:spTree>
    <p:extLst>
      <p:ext uri="{BB962C8B-B14F-4D97-AF65-F5344CB8AC3E}">
        <p14:creationId xmlns:p14="http://schemas.microsoft.com/office/powerpoint/2010/main" val="58194360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collage of a building&#10;&#10;Description automatically generated">
            <a:extLst>
              <a:ext uri="{FF2B5EF4-FFF2-40B4-BE49-F238E27FC236}">
                <a16:creationId xmlns:a16="http://schemas.microsoft.com/office/drawing/2014/main" id="{C92CF205-CE29-EEA0-2925-E5B49FD7E5C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723"/>
          <a:stretch/>
        </p:blipFill>
        <p:spPr>
          <a:xfrm>
            <a:off x="613495" y="-1"/>
            <a:ext cx="10950333" cy="6753886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B9C190FD-BB1E-3C99-AB41-99C5972A1A7F}"/>
              </a:ext>
            </a:extLst>
          </p:cNvPr>
          <p:cNvSpPr txBox="1"/>
          <p:nvPr/>
        </p:nvSpPr>
        <p:spPr>
          <a:xfrm>
            <a:off x="8890503" y="6107554"/>
            <a:ext cx="218886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Revised Apartments</a:t>
            </a:r>
          </a:p>
          <a:p>
            <a:r>
              <a:rPr lang="en-US" dirty="0"/>
              <a:t>Driveway on East</a:t>
            </a:r>
          </a:p>
        </p:txBody>
      </p:sp>
    </p:spTree>
    <p:extLst>
      <p:ext uri="{BB962C8B-B14F-4D97-AF65-F5344CB8AC3E}">
        <p14:creationId xmlns:p14="http://schemas.microsoft.com/office/powerpoint/2010/main" val="55275458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house with trees and cars&#10;&#10;Description automatically generated">
            <a:extLst>
              <a:ext uri="{FF2B5EF4-FFF2-40B4-BE49-F238E27FC236}">
                <a16:creationId xmlns:a16="http://schemas.microsoft.com/office/drawing/2014/main" id="{92A4E560-25CA-E24B-651F-94F37B51364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6337" y="52055"/>
            <a:ext cx="7812197" cy="6858000"/>
          </a:xfrm>
          <a:prstGeom prst="rect">
            <a:avLst/>
          </a:prstGeom>
        </p:spPr>
      </p:pic>
      <p:pic>
        <p:nvPicPr>
          <p:cNvPr id="5" name="Picture 4" descr="A floor plan of a house&#10;&#10;Description automatically generated">
            <a:extLst>
              <a:ext uri="{FF2B5EF4-FFF2-40B4-BE49-F238E27FC236}">
                <a16:creationId xmlns:a16="http://schemas.microsoft.com/office/drawing/2014/main" id="{8606AD07-286E-DB4D-F130-36B29BACF71A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255" b="23655"/>
          <a:stretch/>
        </p:blipFill>
        <p:spPr>
          <a:xfrm>
            <a:off x="8437501" y="162962"/>
            <a:ext cx="2651764" cy="2716039"/>
          </a:xfrm>
          <a:prstGeom prst="rect">
            <a:avLst/>
          </a:prstGeom>
        </p:spPr>
      </p:pic>
      <p:pic>
        <p:nvPicPr>
          <p:cNvPr id="7" name="Picture 6" descr="A blueprint of a house&#10;&#10;Description automatically generated">
            <a:extLst>
              <a:ext uri="{FF2B5EF4-FFF2-40B4-BE49-F238E27FC236}">
                <a16:creationId xmlns:a16="http://schemas.microsoft.com/office/drawing/2014/main" id="{C158C9C7-1012-4FB6-52EF-1663F79539E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63"/>
          <a:stretch/>
        </p:blipFill>
        <p:spPr>
          <a:xfrm>
            <a:off x="8437501" y="3023856"/>
            <a:ext cx="2927555" cy="35444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41109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blueprint of a building&#10;&#10;Description automatically generated">
            <a:extLst>
              <a:ext uri="{FF2B5EF4-FFF2-40B4-BE49-F238E27FC236}">
                <a16:creationId xmlns:a16="http://schemas.microsoft.com/office/drawing/2014/main" id="{57CA5578-279C-AEA5-D656-26BF7BDF359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838" y="0"/>
            <a:ext cx="8175475" cy="6622610"/>
          </a:xfrm>
          <a:prstGeom prst="rect">
            <a:avLst/>
          </a:prstGeom>
        </p:spPr>
      </p:pic>
      <p:pic>
        <p:nvPicPr>
          <p:cNvPr id="5" name="Picture 4" descr="A blueprint of a house&#10;&#10;Description automatically generated">
            <a:extLst>
              <a:ext uri="{FF2B5EF4-FFF2-40B4-BE49-F238E27FC236}">
                <a16:creationId xmlns:a16="http://schemas.microsoft.com/office/drawing/2014/main" id="{BCCBBF02-4123-6FB5-0FAE-E55BD5B8D5F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55" r="3272"/>
          <a:stretch/>
        </p:blipFill>
        <p:spPr>
          <a:xfrm>
            <a:off x="8292974" y="117695"/>
            <a:ext cx="3757188" cy="66226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62903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160</TotalTime>
  <Words>108</Words>
  <Application>Microsoft Office PowerPoint</Application>
  <PresentationFormat>Widescreen</PresentationFormat>
  <Paragraphs>22</Paragraphs>
  <Slides>13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8" baseType="lpstr">
      <vt:lpstr>Aptos</vt:lpstr>
      <vt:lpstr>Aptos Display</vt:lpstr>
      <vt:lpstr>Arial</vt:lpstr>
      <vt:lpstr>Verdana</vt:lpstr>
      <vt:lpstr>Office Theme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Katherine Austin</dc:creator>
  <cp:lastModifiedBy>John Jay</cp:lastModifiedBy>
  <cp:revision>3</cp:revision>
  <dcterms:created xsi:type="dcterms:W3CDTF">2024-08-15T18:31:00Z</dcterms:created>
  <dcterms:modified xsi:type="dcterms:W3CDTF">2024-08-21T14:44:00Z</dcterms:modified>
</cp:coreProperties>
</file>